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4" r:id="rId3"/>
    <p:sldId id="332" r:id="rId4"/>
    <p:sldId id="256" r:id="rId5"/>
    <p:sldId id="257" r:id="rId6"/>
    <p:sldId id="260" r:id="rId7"/>
    <p:sldId id="258" r:id="rId8"/>
    <p:sldId id="284" r:id="rId9"/>
    <p:sldId id="261" r:id="rId10"/>
    <p:sldId id="291" r:id="rId11"/>
    <p:sldId id="337" r:id="rId12"/>
    <p:sldId id="259" r:id="rId13"/>
    <p:sldId id="262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sans titre" id="{F40E1A4A-E5F4-432A-96E1-37CB6D52BE6D}">
          <p14:sldIdLst>
            <p14:sldId id="333"/>
            <p14:sldId id="334"/>
            <p14:sldId id="332"/>
            <p14:sldId id="256"/>
            <p14:sldId id="257"/>
            <p14:sldId id="260"/>
            <p14:sldId id="258"/>
            <p14:sldId id="284"/>
            <p14:sldId id="261"/>
            <p14:sldId id="291"/>
            <p14:sldId id="337"/>
            <p14:sldId id="259"/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2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C764B4-CCD1-1C66-D65B-13D89C5E68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AB2D606-D4DB-464E-EF0D-155854AAAF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0EC9DB-154A-D2E7-C71D-1033D02A5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E9DDA44-3A1E-E60C-44E3-D7387CA09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E7F663A-4D23-C8E1-DC7B-7E8F0F239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02485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E3AA69-A0ED-3AD1-F248-BDA0898FB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EDDE3C4-9EB0-B4A6-B429-0B9201711A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00B49BC-BF47-65DC-04CB-A7B49051F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F39E325-2190-8965-4DA1-1F38E4EC8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66B148-C4CC-0903-29B8-AB2F6BFE6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33982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107D512-7068-CD4C-884C-F8FD6C4C45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1108E1F-6853-E2A8-6B94-1665F1986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1E0E2CC-2F75-79A5-038D-75568F5AE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3A4FA4-3584-592C-0CB1-A1A0A61CD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F422C-02CC-3776-C8CD-72EBA1F49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434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306A0C-CC91-35B0-0CDE-510322173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A681E33-5EAC-9E20-CF38-4F98EF2FC0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89E397-69A6-E993-1DFB-9BCF4A72E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FE05AD7-DF2D-DAFC-D74D-946031747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3932DD7-E691-6DD9-1709-446BCC8FB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02704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8C8D2F-E0BA-8539-AC00-91C3A6D75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300426B-D1FA-4EFE-E4C9-DC59F9EA9D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529DC02-F9CF-5AD5-DBA1-97D805EA7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2A00FC9-C7E8-8B68-1E30-2CB793A26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ECECA35-4696-A89C-B1E1-26BA55F6C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48292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0DE81F-3EFF-5C9E-F00F-F2D252976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33A8D9E-941B-4DFA-72C4-7B0CF97C58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B2CDFA5-6823-7A69-712D-C5FE2DC26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B52D5DE-A8D6-A946-BF7D-85626C7E6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D54AD62-EAF7-2404-46CB-7722ED80E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49A5ABC-A9B2-4E9B-C454-BE4595B78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21170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FBF799-EB29-203B-7C23-11EF99CA1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D358106-2DB2-FC8A-EE0A-2A66313DF2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E9F1FD1-59B5-B56C-6665-F94C61573C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E6D9C84-83D1-F89F-5D35-E047D83631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162F204-F467-70D3-4EE6-F6B15AD42F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27DAEB4-A420-BFCC-5EA9-49D13EDC8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8D7BB34-9C35-0178-3705-1C1604956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4A14764-2194-8D58-8E59-4E4A0FF04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76655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3858F5-BB25-588D-06FE-0B8D3210A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99FF0AD-9639-1536-AC71-86B687DD2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B3FB9DF-B67F-39F8-4D1F-475EDFEC6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42CB767-30C5-01DA-1881-925F3C2B4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81673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42762FB-3A50-224C-4B64-D6D3D4F73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6195494-6399-30DF-BF51-48AEE27B4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3EC6028-AE03-0F48-9D92-850699CB5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50946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479806-3478-F81E-E9E0-02413C375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2AD08E-093E-A6EB-13F7-09535EC6E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DB4E13-12BB-A6B5-A636-800ABB848F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A5D3BC9-034A-6916-CA58-FB34FA21D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D618FB3-72E1-B877-0BB6-16DD74DAA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C3F893D-F05B-9DE2-ECCB-7D8E6E286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42574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4A51F8-CC60-6D2E-5963-F4EFD4856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FEECD0B-C2B9-E20D-0782-0CA9FCE48C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98EF16F-E41F-E72B-DE2E-A2E19F479C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BAF173F-9974-E14E-1E38-7E1D6918C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FBADB86-AE5B-B6B2-5262-810A0B862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84F5E7E-14B0-B220-2C0F-8BB84955D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29483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F5C4A65-24F9-8D90-ABF0-E7897342F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3E1026-FEEA-2B2D-E6F4-E5407EB8D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9836878-8EFD-7564-7BA2-CAD169893F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EF96780-268E-E522-772C-51F78573C4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8622456-A2C4-6BD1-2463-C0BF868CF0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47220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DO... DOU-DOUDOU!</a:t>
            </a:r>
          </a:p>
        </p:txBody>
      </p:sp>
    </p:spTree>
    <p:extLst>
      <p:ext uri="{BB962C8B-B14F-4D97-AF65-F5344CB8AC3E}">
        <p14:creationId xmlns:p14="http://schemas.microsoft.com/office/powerpoint/2010/main" val="18248331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Jenny Rock</a:t>
            </a:r>
            <a:br>
              <a:rPr lang="fr-CA" sz="9600" dirty="0"/>
            </a:br>
            <a:r>
              <a:rPr lang="fr-CA" sz="9600" dirty="0" err="1"/>
              <a:t>Douliou</a:t>
            </a:r>
            <a:r>
              <a:rPr lang="fr-CA" sz="9600" dirty="0"/>
              <a:t> </a:t>
            </a:r>
            <a:r>
              <a:rPr lang="fr-CA" sz="9600" dirty="0" err="1"/>
              <a:t>douliou</a:t>
            </a:r>
            <a:r>
              <a:rPr lang="fr-CA" sz="9600" dirty="0"/>
              <a:t> </a:t>
            </a:r>
          </a:p>
          <a:p>
            <a:pPr algn="ctr"/>
            <a:r>
              <a:rPr lang="fr-CA" sz="9600" dirty="0"/>
              <a:t>St-Tropez</a:t>
            </a:r>
          </a:p>
        </p:txBody>
      </p:sp>
    </p:spTree>
    <p:extLst>
      <p:ext uri="{BB962C8B-B14F-4D97-AF65-F5344CB8AC3E}">
        <p14:creationId xmlns:p14="http://schemas.microsoft.com/office/powerpoint/2010/main" val="4140402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Michele Torr</a:t>
            </a:r>
          </a:p>
          <a:p>
            <a:pPr algn="ctr"/>
            <a:r>
              <a:rPr lang="fr-CA" sz="9600" dirty="0"/>
              <a:t>Une Vague Bleue</a:t>
            </a:r>
          </a:p>
        </p:txBody>
      </p:sp>
    </p:spTree>
    <p:extLst>
      <p:ext uri="{BB962C8B-B14F-4D97-AF65-F5344CB8AC3E}">
        <p14:creationId xmlns:p14="http://schemas.microsoft.com/office/powerpoint/2010/main" val="2420027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Beatles</a:t>
            </a:r>
          </a:p>
          <a:p>
            <a:pPr algn="ctr"/>
            <a:r>
              <a:rPr lang="fr-CA" sz="9600" dirty="0"/>
              <a:t>Twist and </a:t>
            </a:r>
            <a:r>
              <a:rPr lang="fr-CA" sz="9600" dirty="0" err="1"/>
              <a:t>shout</a:t>
            </a:r>
            <a:endParaRPr lang="fr-CA" sz="9600" dirty="0"/>
          </a:p>
        </p:txBody>
      </p:sp>
    </p:spTree>
    <p:extLst>
      <p:ext uri="{BB962C8B-B14F-4D97-AF65-F5344CB8AC3E}">
        <p14:creationId xmlns:p14="http://schemas.microsoft.com/office/powerpoint/2010/main" val="1828727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 err="1"/>
              <a:t>Haddaway</a:t>
            </a:r>
            <a:endParaRPr lang="fr-CA" sz="9600" dirty="0"/>
          </a:p>
          <a:p>
            <a:pPr algn="ctr"/>
            <a:r>
              <a:rPr lang="fr-CA" sz="9600" dirty="0" err="1"/>
              <a:t>What</a:t>
            </a:r>
            <a:r>
              <a:rPr lang="fr-CA" sz="9600" dirty="0"/>
              <a:t> </a:t>
            </a:r>
            <a:r>
              <a:rPr lang="fr-CA" sz="9600" dirty="0" err="1"/>
              <a:t>is</a:t>
            </a:r>
            <a:r>
              <a:rPr lang="fr-CA" sz="9600" dirty="0"/>
              <a:t> love</a:t>
            </a:r>
          </a:p>
        </p:txBody>
      </p:sp>
    </p:spTree>
    <p:extLst>
      <p:ext uri="{BB962C8B-B14F-4D97-AF65-F5344CB8AC3E}">
        <p14:creationId xmlns:p14="http://schemas.microsoft.com/office/powerpoint/2010/main" val="4120787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3200" dirty="0"/>
              <a:t>À Tour de rôle, une personne doit faire deviner la chanson en FREDONNANT des « DOU » et une autre doit tenter de nommer le titre. Une fois la chanson trouvée, la personne qui faisait deviner se place devant l’écran et devine la suivante.</a:t>
            </a:r>
          </a:p>
          <a:p>
            <a:pPr algn="ctr"/>
            <a:br>
              <a:rPr lang="fr-CA" sz="3200" dirty="0"/>
            </a:br>
            <a:r>
              <a:rPr lang="fr-CA" sz="3200" dirty="0"/>
              <a:t>Pour la personne qui devine, interdit de regarder l’écran.</a:t>
            </a:r>
          </a:p>
          <a:p>
            <a:pPr algn="ctr"/>
            <a:endParaRPr lang="fr-CA" sz="3200" dirty="0"/>
          </a:p>
          <a:p>
            <a:pPr algn="ctr"/>
            <a:r>
              <a:rPr lang="fr-CA" sz="3200" dirty="0"/>
              <a:t>ON NE SOUFLE PAS DANS LA SALLE</a:t>
            </a:r>
          </a:p>
          <a:p>
            <a:pPr algn="ctr"/>
            <a:endParaRPr lang="fr-CA" sz="3200" dirty="0"/>
          </a:p>
          <a:p>
            <a:pPr algn="ctr"/>
            <a:r>
              <a:rPr lang="fr-CA" sz="3200" dirty="0"/>
              <a:t>2 minutes par équipe pour un maximum de 10 chansons, 1 point/chanson</a:t>
            </a:r>
            <a:br>
              <a:rPr lang="fr-CA" sz="3200" dirty="0"/>
            </a:br>
            <a:r>
              <a:rPr lang="fr-CA" sz="3200" dirty="0"/>
              <a:t>Vous pouvez passer une réponse, mais impossible de revenir ensuite.</a:t>
            </a:r>
          </a:p>
        </p:txBody>
      </p:sp>
    </p:spTree>
    <p:extLst>
      <p:ext uri="{BB962C8B-B14F-4D97-AF65-F5344CB8AC3E}">
        <p14:creationId xmlns:p14="http://schemas.microsoft.com/office/powerpoint/2010/main" val="3904788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Prêts?</a:t>
            </a:r>
          </a:p>
        </p:txBody>
      </p:sp>
    </p:spTree>
    <p:extLst>
      <p:ext uri="{BB962C8B-B14F-4D97-AF65-F5344CB8AC3E}">
        <p14:creationId xmlns:p14="http://schemas.microsoft.com/office/powerpoint/2010/main" val="3476822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Jessie J</a:t>
            </a:r>
          </a:p>
          <a:p>
            <a:pPr algn="ctr"/>
            <a:r>
              <a:rPr lang="fr-CA" sz="9600" dirty="0"/>
              <a:t>Price Tag</a:t>
            </a:r>
          </a:p>
        </p:txBody>
      </p:sp>
    </p:spTree>
    <p:extLst>
      <p:ext uri="{BB962C8B-B14F-4D97-AF65-F5344CB8AC3E}">
        <p14:creationId xmlns:p14="http://schemas.microsoft.com/office/powerpoint/2010/main" val="3398582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Chanson thème</a:t>
            </a:r>
            <a:br>
              <a:rPr lang="fr-CA" sz="9600" dirty="0"/>
            </a:br>
            <a:r>
              <a:rPr lang="fr-CA" sz="9600" dirty="0"/>
              <a:t>Star Académie</a:t>
            </a:r>
            <a:br>
              <a:rPr lang="fr-CA" sz="9600" dirty="0"/>
            </a:br>
            <a:r>
              <a:rPr lang="fr-CA" sz="9600" dirty="0"/>
              <a:t>(Et c’est pas fini)</a:t>
            </a:r>
          </a:p>
        </p:txBody>
      </p:sp>
    </p:spTree>
    <p:extLst>
      <p:ext uri="{BB962C8B-B14F-4D97-AF65-F5344CB8AC3E}">
        <p14:creationId xmlns:p14="http://schemas.microsoft.com/office/powerpoint/2010/main" val="4139635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Michel Barrette</a:t>
            </a:r>
          </a:p>
          <a:p>
            <a:pPr algn="ctr"/>
            <a:r>
              <a:rPr lang="fr-CA" sz="9600" dirty="0"/>
              <a:t>Le temps d’une dinde</a:t>
            </a:r>
          </a:p>
        </p:txBody>
      </p:sp>
    </p:spTree>
    <p:extLst>
      <p:ext uri="{BB962C8B-B14F-4D97-AF65-F5344CB8AC3E}">
        <p14:creationId xmlns:p14="http://schemas.microsoft.com/office/powerpoint/2010/main" val="3063127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RBO</a:t>
            </a:r>
          </a:p>
          <a:p>
            <a:pPr algn="ctr"/>
            <a:r>
              <a:rPr lang="fr-CA" sz="9600" dirty="0"/>
              <a:t>Le feu sauvage de l’amour</a:t>
            </a:r>
          </a:p>
        </p:txBody>
      </p:sp>
    </p:spTree>
    <p:extLst>
      <p:ext uri="{BB962C8B-B14F-4D97-AF65-F5344CB8AC3E}">
        <p14:creationId xmlns:p14="http://schemas.microsoft.com/office/powerpoint/2010/main" val="2658191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Journey</a:t>
            </a:r>
          </a:p>
          <a:p>
            <a:pPr algn="ctr"/>
            <a:r>
              <a:rPr lang="fr-CA" sz="9600" dirty="0"/>
              <a:t>Don’t stop </a:t>
            </a:r>
            <a:r>
              <a:rPr lang="fr-CA" sz="9600" dirty="0" err="1"/>
              <a:t>beliving</a:t>
            </a:r>
            <a:endParaRPr lang="fr-CA" sz="9600" dirty="0"/>
          </a:p>
        </p:txBody>
      </p:sp>
    </p:spTree>
    <p:extLst>
      <p:ext uri="{BB962C8B-B14F-4D97-AF65-F5344CB8AC3E}">
        <p14:creationId xmlns:p14="http://schemas.microsoft.com/office/powerpoint/2010/main" val="33192550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Luc De </a:t>
            </a:r>
            <a:r>
              <a:rPr lang="fr-CA" sz="9600" dirty="0" err="1"/>
              <a:t>Larochellière</a:t>
            </a:r>
            <a:endParaRPr lang="fr-CA" sz="9600" dirty="0"/>
          </a:p>
          <a:p>
            <a:pPr algn="ctr"/>
            <a:r>
              <a:rPr lang="fr-CA" sz="9600" dirty="0"/>
              <a:t>Sauvez mon âme</a:t>
            </a:r>
          </a:p>
        </p:txBody>
      </p:sp>
    </p:spTree>
    <p:extLst>
      <p:ext uri="{BB962C8B-B14F-4D97-AF65-F5344CB8AC3E}">
        <p14:creationId xmlns:p14="http://schemas.microsoft.com/office/powerpoint/2010/main" val="186379162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158</Words>
  <Application>Microsoft Office PowerPoint</Application>
  <PresentationFormat>Grand écran</PresentationFormat>
  <Paragraphs>27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moi ici</dc:creator>
  <cp:lastModifiedBy>moi ici</cp:lastModifiedBy>
  <cp:revision>18</cp:revision>
  <dcterms:created xsi:type="dcterms:W3CDTF">2022-12-30T19:15:39Z</dcterms:created>
  <dcterms:modified xsi:type="dcterms:W3CDTF">2023-01-01T20:03:18Z</dcterms:modified>
</cp:coreProperties>
</file>