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2023-01-01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DO... DOU-DOUDOU!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Pierre Lalonde</a:t>
            </a:r>
          </a:p>
          <a:p>
            <a:pPr algn="ctr"/>
            <a:r>
              <a:rPr lang="fr-CA" sz="9600" dirty="0"/>
              <a:t>Le temps des vacances</a:t>
            </a:r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Aimé Major</a:t>
            </a:r>
          </a:p>
          <a:p>
            <a:pPr algn="ctr"/>
            <a:r>
              <a:rPr lang="fr-CA" sz="9600" dirty="0"/>
              <a:t>Partons la mer est belle</a:t>
            </a:r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Bryan Adams</a:t>
            </a:r>
          </a:p>
          <a:p>
            <a:pPr algn="ctr"/>
            <a:r>
              <a:rPr lang="fr-CA" sz="9600" dirty="0"/>
              <a:t>Summer of 69</a:t>
            </a:r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Queen</a:t>
            </a:r>
          </a:p>
          <a:p>
            <a:pPr algn="ctr"/>
            <a:r>
              <a:rPr lang="fr-CA" sz="9600" dirty="0" err="1"/>
              <a:t>We</a:t>
            </a:r>
            <a:r>
              <a:rPr lang="fr-CA" sz="9600" dirty="0"/>
              <a:t> Will Rock </a:t>
            </a:r>
            <a:r>
              <a:rPr lang="fr-CA" sz="9600" dirty="0" err="1"/>
              <a:t>you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À Tour de rôle, une personne doit faire deviner la chanson en FREDONNANT des « DOU » et une autre doit tenter de nommer le titre. Une fois la chanson trouvée, la personne qui faisait deviner se place devant l’écran et devine la suivante.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chansons, 1 point/chanson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Adele</a:t>
            </a:r>
            <a:endParaRPr lang="fr-CA" sz="9600" dirty="0"/>
          </a:p>
          <a:p>
            <a:pPr algn="ctr"/>
            <a:r>
              <a:rPr lang="fr-CA" sz="9600" dirty="0" err="1"/>
              <a:t>Someone</a:t>
            </a:r>
            <a:r>
              <a:rPr lang="fr-CA" sz="9600" dirty="0"/>
              <a:t> Like </a:t>
            </a:r>
            <a:r>
              <a:rPr lang="fr-CA" sz="9600" dirty="0" err="1"/>
              <a:t>you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Chanson thème</a:t>
            </a:r>
            <a:br>
              <a:rPr lang="fr-CA" sz="9600" dirty="0"/>
            </a:br>
            <a:r>
              <a:rPr lang="fr-CA" sz="9600" dirty="0"/>
              <a:t>Baby </a:t>
            </a:r>
            <a:r>
              <a:rPr lang="fr-CA" sz="9600" dirty="0" err="1"/>
              <a:t>shark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Bleu Jeans Bleu</a:t>
            </a:r>
          </a:p>
          <a:p>
            <a:pPr algn="ctr"/>
            <a:r>
              <a:rPr lang="fr-CA" sz="9600" dirty="0"/>
              <a:t>Cotton ouaté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Cher</a:t>
            </a:r>
          </a:p>
          <a:p>
            <a:pPr algn="ctr"/>
            <a:r>
              <a:rPr lang="fr-CA" sz="9600" dirty="0" err="1"/>
              <a:t>Beleive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Shania</a:t>
            </a:r>
            <a:r>
              <a:rPr lang="fr-CA" sz="9600" dirty="0"/>
              <a:t> Twain</a:t>
            </a:r>
          </a:p>
          <a:p>
            <a:pPr algn="ctr"/>
            <a:r>
              <a:rPr lang="fr-CA" sz="9600" dirty="0"/>
              <a:t>Man! I </a:t>
            </a:r>
            <a:r>
              <a:rPr lang="fr-CA" sz="9600" dirty="0" err="1"/>
              <a:t>feel</a:t>
            </a:r>
            <a:r>
              <a:rPr lang="fr-CA" sz="9600" dirty="0"/>
              <a:t> like a </a:t>
            </a:r>
            <a:r>
              <a:rPr lang="fr-CA" sz="9600" dirty="0" err="1"/>
              <a:t>woman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Luc De </a:t>
            </a:r>
            <a:r>
              <a:rPr lang="fr-CA" sz="9600" dirty="0" err="1"/>
              <a:t>Larochellière</a:t>
            </a:r>
            <a:endParaRPr lang="fr-CA" sz="9600" dirty="0"/>
          </a:p>
          <a:p>
            <a:pPr algn="ctr"/>
            <a:r>
              <a:rPr lang="fr-CA" sz="9600" dirty="0"/>
              <a:t>Sauvez mon âme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155</Words>
  <Application>Microsoft Office PowerPoint</Application>
  <PresentationFormat>Grand écran</PresentationFormat>
  <Paragraphs>27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15</cp:revision>
  <dcterms:created xsi:type="dcterms:W3CDTF">2022-12-30T19:15:39Z</dcterms:created>
  <dcterms:modified xsi:type="dcterms:W3CDTF">2023-01-01T23:00:09Z</dcterms:modified>
</cp:coreProperties>
</file>