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33" r:id="rId2"/>
    <p:sldId id="334" r:id="rId3"/>
    <p:sldId id="332" r:id="rId4"/>
    <p:sldId id="263" r:id="rId5"/>
    <p:sldId id="292" r:id="rId6"/>
    <p:sldId id="293" r:id="rId7"/>
    <p:sldId id="264" r:id="rId8"/>
    <p:sldId id="289" r:id="rId9"/>
    <p:sldId id="265" r:id="rId10"/>
    <p:sldId id="266" r:id="rId11"/>
    <p:sldId id="267" r:id="rId12"/>
    <p:sldId id="268" r:id="rId13"/>
    <p:sldId id="269" r:id="rId14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ection sans titre" id="{F40E1A4A-E5F4-432A-96E1-37CB6D52BE6D}">
          <p14:sldIdLst>
            <p14:sldId id="333"/>
            <p14:sldId id="334"/>
            <p14:sldId id="332"/>
            <p14:sldId id="263"/>
            <p14:sldId id="292"/>
            <p14:sldId id="293"/>
            <p14:sldId id="264"/>
            <p14:sldId id="289"/>
            <p14:sldId id="265"/>
            <p14:sldId id="266"/>
            <p14:sldId id="267"/>
            <p14:sldId id="268"/>
            <p14:sldId id="269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592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79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2C764B4-CCD1-1C66-D65B-13D89C5E68E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DAB2D606-D4DB-464E-EF0D-155854AAAF1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fr-CA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8A0EC9DB-154A-D2E7-C71D-1033D02A5E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484872-04A9-4131-AED8-73951DB3C955}" type="datetimeFigureOut">
              <a:rPr lang="fr-CA" smtClean="0"/>
              <a:t>2022-12-30</a:t>
            </a:fld>
            <a:endParaRPr lang="fr-CA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E9DDA44-3A1E-E60C-44E3-D7387CA090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8E7F663A-4D23-C8E1-DC7B-7E8F0F2399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AAAD4-1BD2-435D-AA26-FED15F45EC40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8024851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3E3AA69-A0ED-3AD1-F248-BDA0898FBC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0EDDE3C4-9EB0-B4A6-B429-0B9201711A0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00B49BC-BF47-65DC-04CB-A7B49051FD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484872-04A9-4131-AED8-73951DB3C955}" type="datetimeFigureOut">
              <a:rPr lang="fr-CA" smtClean="0"/>
              <a:t>2022-12-30</a:t>
            </a:fld>
            <a:endParaRPr lang="fr-CA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6F39E325-2190-8965-4DA1-1F38E4EC82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6D66B148-C4CC-0903-29B8-AB2F6BFE68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AAAD4-1BD2-435D-AA26-FED15F45EC40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8339822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3107D512-7068-CD4C-884C-F8FD6C4C458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D1108E1F-6853-E2A8-6B94-1665F1986A4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1E0E2CC-2F75-79A5-038D-75568F5AE4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484872-04A9-4131-AED8-73951DB3C955}" type="datetimeFigureOut">
              <a:rPr lang="fr-CA" smtClean="0"/>
              <a:t>2022-12-30</a:t>
            </a:fld>
            <a:endParaRPr lang="fr-CA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133A4FA4-3584-592C-0CB1-A1A0A61CDC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76F422C-02CC-3776-C8CD-72EBA1F495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AAAD4-1BD2-435D-AA26-FED15F45EC40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8943453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A306A0C-CC91-35B0-0CDE-5103221737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A681E33-5EAC-9E20-CF38-4F98EF2FC0E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F89E397-69A6-E993-1DFB-9BCF4A72EE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484872-04A9-4131-AED8-73951DB3C955}" type="datetimeFigureOut">
              <a:rPr lang="fr-CA" smtClean="0"/>
              <a:t>2022-12-30</a:t>
            </a:fld>
            <a:endParaRPr lang="fr-CA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FE05AD7-DF2D-DAFC-D74D-9460317474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3932DD7-E691-6DD9-1709-446BCC8FB5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AAAD4-1BD2-435D-AA26-FED15F45EC40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0027044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A8C8D2F-E0BA-8539-AC00-91C3A6D75E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A300426B-D1FA-4EFE-E4C9-DC59F9EA9D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529DC02-F9CF-5AD5-DBA1-97D805EA7D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484872-04A9-4131-AED8-73951DB3C955}" type="datetimeFigureOut">
              <a:rPr lang="fr-CA" smtClean="0"/>
              <a:t>2022-12-30</a:t>
            </a:fld>
            <a:endParaRPr lang="fr-CA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02A00FC9-C7E8-8B68-1E30-2CB793A26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ECECA35-4696-A89C-B1E1-26BA55F6C6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AAAD4-1BD2-435D-AA26-FED15F45EC40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5482924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20DE81F-3EFF-5C9E-F00F-F2D2529768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233A8D9E-941B-4DFA-72C4-7B0CF97C584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BB2CDFA5-6823-7A69-712D-C5FE2DC26E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EB52D5DE-A8D6-A946-BF7D-85626C7E68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484872-04A9-4131-AED8-73951DB3C955}" type="datetimeFigureOut">
              <a:rPr lang="fr-CA" smtClean="0"/>
              <a:t>2022-12-30</a:t>
            </a:fld>
            <a:endParaRPr lang="fr-CA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0D54AD62-EAF7-2404-46CB-7722ED80EA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849A5ABC-A9B2-4E9B-C454-BE4595B789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AAAD4-1BD2-435D-AA26-FED15F45EC40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9211702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7FBF799-EB29-203B-7C23-11EF99CA19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0D358106-2DB2-FC8A-EE0A-2A66313DF2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4E9F1FD1-59B5-B56C-6665-F94C61573C8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1E6D9C84-83D1-F89F-5D35-E047D836311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6162F204-F467-70D3-4EE6-F6B15AD42F3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227DAEB4-A420-BFCC-5EA9-49D13EDC87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484872-04A9-4131-AED8-73951DB3C955}" type="datetimeFigureOut">
              <a:rPr lang="fr-CA" smtClean="0"/>
              <a:t>2022-12-30</a:t>
            </a:fld>
            <a:endParaRPr lang="fr-CA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68D7BB34-9C35-0178-3705-1C16049562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04A14764-2194-8D58-8E59-4E4A0FF04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AAAD4-1BD2-435D-AA26-FED15F45EC40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6766555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23858F5-BB25-588D-06FE-0B8D3210AF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399FF0AD-9639-1536-AC71-86B687DD2C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484872-04A9-4131-AED8-73951DB3C955}" type="datetimeFigureOut">
              <a:rPr lang="fr-CA" smtClean="0"/>
              <a:t>2022-12-30</a:t>
            </a:fld>
            <a:endParaRPr lang="fr-CA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9B3FB9DF-B67F-39F8-4D1F-475EDFEC62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A42CB767-30C5-01DA-1881-925F3C2B4E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AAAD4-1BD2-435D-AA26-FED15F45EC40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7816732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042762FB-3A50-224C-4B64-D6D3D4F731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484872-04A9-4131-AED8-73951DB3C955}" type="datetimeFigureOut">
              <a:rPr lang="fr-CA" smtClean="0"/>
              <a:t>2022-12-30</a:t>
            </a:fld>
            <a:endParaRPr lang="fr-CA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66195494-6399-30DF-BF51-48AEE27B44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83EC6028-AE03-0F48-9D92-850699CB51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AAAD4-1BD2-435D-AA26-FED15F45EC40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40509466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E479806-3478-F81E-E9E0-02413C3752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E2AD08E-093E-A6EB-13F7-09535EC6E4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DCDB4E13-12BB-A6B5-A636-800ABB848F3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6A5D3BC9-034A-6916-CA58-FB34FA21D7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484872-04A9-4131-AED8-73951DB3C955}" type="datetimeFigureOut">
              <a:rPr lang="fr-CA" smtClean="0"/>
              <a:t>2022-12-30</a:t>
            </a:fld>
            <a:endParaRPr lang="fr-CA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8D618FB3-72E1-B877-0BB6-16DD74DAA8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5C3F893D-F05B-9DE2-ECCB-7D8E6E286E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AAAD4-1BD2-435D-AA26-FED15F45EC40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5425742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94A51F8-CC60-6D2E-5963-F4EFD4856D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1FEECD0B-C2B9-E20D-0782-0CA9FCE48C6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CA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598EF16F-E41F-E72B-DE2E-A2E19F479C3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2BAF173F-9974-E14E-1E38-7E1D6918C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484872-04A9-4131-AED8-73951DB3C955}" type="datetimeFigureOut">
              <a:rPr lang="fr-CA" smtClean="0"/>
              <a:t>2022-12-30</a:t>
            </a:fld>
            <a:endParaRPr lang="fr-CA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2FBADB86-AE5B-B6B2-5262-810A0B8627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984F5E7E-14B0-B220-2C0F-8BB84955DF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AAAD4-1BD2-435D-AA26-FED15F45EC40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4294831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EF5C4A65-24F9-8D90-ABF0-E7897342F8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2A3E1026-FEEA-2B2D-E6F4-E5407EB8D25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9836878-8EFD-7564-7BA2-CAD169893F3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484872-04A9-4131-AED8-73951DB3C955}" type="datetimeFigureOut">
              <a:rPr lang="fr-CA" smtClean="0"/>
              <a:t>2022-12-30</a:t>
            </a:fld>
            <a:endParaRPr lang="fr-CA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6EF96780-268E-E522-772C-51F78573C41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CA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8622456-A2C4-6BD1-2463-C0BF868CF06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AAAAD4-1BD2-435D-AA26-FED15F45EC40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7472209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B524A768-601B-AE83-AB82-394776687B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520696"/>
            <a:ext cx="12192000" cy="12089423"/>
          </a:xfrm>
          <a:prstGeom prst="rect">
            <a:avLst/>
          </a:prstGeom>
          <a:solidFill>
            <a:schemeClr val="accent1"/>
          </a:solidFill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7952B036-6FD5-1FEE-196B-5E713D2DFDA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666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A" sz="9600" dirty="0"/>
              <a:t>C’est qui? C’est qui?</a:t>
            </a:r>
          </a:p>
        </p:txBody>
      </p:sp>
    </p:spTree>
    <p:extLst>
      <p:ext uri="{BB962C8B-B14F-4D97-AF65-F5344CB8AC3E}">
        <p14:creationId xmlns:p14="http://schemas.microsoft.com/office/powerpoint/2010/main" val="182483313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B524A768-601B-AE83-AB82-394776687B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520696"/>
            <a:ext cx="12192000" cy="12089423"/>
          </a:xfrm>
          <a:prstGeom prst="rect">
            <a:avLst/>
          </a:prstGeom>
          <a:solidFill>
            <a:schemeClr val="accent1"/>
          </a:solidFill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7952B036-6FD5-1FEE-196B-5E713D2DFDA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666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A" sz="9600" dirty="0"/>
              <a:t>Pascale Croft</a:t>
            </a:r>
          </a:p>
        </p:txBody>
      </p:sp>
    </p:spTree>
    <p:extLst>
      <p:ext uri="{BB962C8B-B14F-4D97-AF65-F5344CB8AC3E}">
        <p14:creationId xmlns:p14="http://schemas.microsoft.com/office/powerpoint/2010/main" val="1068362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B524A768-601B-AE83-AB82-394776687B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520696"/>
            <a:ext cx="12192000" cy="12089423"/>
          </a:xfrm>
          <a:prstGeom prst="rect">
            <a:avLst/>
          </a:prstGeom>
          <a:solidFill>
            <a:schemeClr val="accent1"/>
          </a:solidFill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7952B036-6FD5-1FEE-196B-5E713D2DFDA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666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A" sz="9600" dirty="0"/>
              <a:t>Pascal Guy</a:t>
            </a:r>
          </a:p>
        </p:txBody>
      </p:sp>
    </p:spTree>
    <p:extLst>
      <p:ext uri="{BB962C8B-B14F-4D97-AF65-F5344CB8AC3E}">
        <p14:creationId xmlns:p14="http://schemas.microsoft.com/office/powerpoint/2010/main" val="212372444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B524A768-601B-AE83-AB82-394776687B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520696"/>
            <a:ext cx="12192000" cy="12089423"/>
          </a:xfrm>
          <a:prstGeom prst="rect">
            <a:avLst/>
          </a:prstGeom>
          <a:solidFill>
            <a:schemeClr val="accent1"/>
          </a:solidFill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7952B036-6FD5-1FEE-196B-5E713D2DFDA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666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A" sz="9600" dirty="0"/>
              <a:t>Rolland Bélanger</a:t>
            </a:r>
          </a:p>
        </p:txBody>
      </p:sp>
    </p:spTree>
    <p:extLst>
      <p:ext uri="{BB962C8B-B14F-4D97-AF65-F5344CB8AC3E}">
        <p14:creationId xmlns:p14="http://schemas.microsoft.com/office/powerpoint/2010/main" val="203126677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B524A768-601B-AE83-AB82-394776687B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520696"/>
            <a:ext cx="12192000" cy="12089423"/>
          </a:xfrm>
          <a:prstGeom prst="rect">
            <a:avLst/>
          </a:prstGeom>
          <a:solidFill>
            <a:schemeClr val="accent1"/>
          </a:solidFill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7952B036-6FD5-1FEE-196B-5E713D2DFDA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666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A" sz="9600" dirty="0"/>
              <a:t>Anaïs Tremblay</a:t>
            </a:r>
          </a:p>
        </p:txBody>
      </p:sp>
    </p:spTree>
    <p:extLst>
      <p:ext uri="{BB962C8B-B14F-4D97-AF65-F5344CB8AC3E}">
        <p14:creationId xmlns:p14="http://schemas.microsoft.com/office/powerpoint/2010/main" val="40619948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B524A768-601B-AE83-AB82-394776687B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520696"/>
            <a:ext cx="12192000" cy="12089423"/>
          </a:xfrm>
          <a:prstGeom prst="rect">
            <a:avLst/>
          </a:prstGeom>
          <a:solidFill>
            <a:schemeClr val="accent1"/>
          </a:solidFill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7952B036-6FD5-1FEE-196B-5E713D2DFDA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666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A" sz="3200" dirty="0"/>
              <a:t>Une personne par équipe doit donner des indices pour trouver le nom sur la diapositive; une personne par équipe doit tenter de deviner.</a:t>
            </a:r>
          </a:p>
          <a:p>
            <a:pPr algn="ctr"/>
            <a:br>
              <a:rPr lang="fr-CA" sz="3200" dirty="0"/>
            </a:br>
            <a:r>
              <a:rPr lang="fr-CA" sz="3200" dirty="0"/>
              <a:t>Il est interdit de prononcer le nom d’une personne, ou de donner comme indice « des mots qui sonnent de la même façon que… »</a:t>
            </a:r>
          </a:p>
          <a:p>
            <a:pPr algn="ctr"/>
            <a:endParaRPr lang="fr-CA" sz="3200" dirty="0"/>
          </a:p>
          <a:p>
            <a:pPr algn="ctr"/>
            <a:r>
              <a:rPr lang="fr-CA" sz="3200" dirty="0"/>
              <a:t>Pour la personne qui devine, interdit de regarder l’écran.</a:t>
            </a:r>
          </a:p>
          <a:p>
            <a:pPr algn="ctr"/>
            <a:endParaRPr lang="fr-CA" sz="3200" dirty="0"/>
          </a:p>
          <a:p>
            <a:pPr algn="ctr"/>
            <a:r>
              <a:rPr lang="fr-CA" sz="3200" dirty="0"/>
              <a:t>ON NE SOUFLE PAS DANS LA SALLE</a:t>
            </a:r>
          </a:p>
          <a:p>
            <a:pPr algn="ctr"/>
            <a:endParaRPr lang="fr-CA" sz="3200" dirty="0"/>
          </a:p>
          <a:p>
            <a:pPr algn="ctr"/>
            <a:r>
              <a:rPr lang="fr-CA" sz="3200" dirty="0"/>
              <a:t>2 minutes par équipe pour un maximum de 10 Noms.</a:t>
            </a:r>
            <a:br>
              <a:rPr lang="fr-CA" sz="3200" dirty="0"/>
            </a:br>
            <a:r>
              <a:rPr lang="fr-CA" sz="3200" dirty="0"/>
              <a:t>Vous pouvez passer une réponse, mais impossible de revenir ensuite.</a:t>
            </a:r>
          </a:p>
        </p:txBody>
      </p:sp>
    </p:spTree>
    <p:extLst>
      <p:ext uri="{BB962C8B-B14F-4D97-AF65-F5344CB8AC3E}">
        <p14:creationId xmlns:p14="http://schemas.microsoft.com/office/powerpoint/2010/main" val="39047883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B524A768-601B-AE83-AB82-394776687B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520696"/>
            <a:ext cx="12192000" cy="12089423"/>
          </a:xfrm>
          <a:prstGeom prst="rect">
            <a:avLst/>
          </a:prstGeom>
          <a:solidFill>
            <a:schemeClr val="accent1"/>
          </a:solidFill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7952B036-6FD5-1FEE-196B-5E713D2DFDA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666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A" sz="9600" dirty="0"/>
              <a:t>Prêts?</a:t>
            </a:r>
          </a:p>
        </p:txBody>
      </p:sp>
    </p:spTree>
    <p:extLst>
      <p:ext uri="{BB962C8B-B14F-4D97-AF65-F5344CB8AC3E}">
        <p14:creationId xmlns:p14="http://schemas.microsoft.com/office/powerpoint/2010/main" val="34768225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B524A768-601B-AE83-AB82-394776687B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520696"/>
            <a:ext cx="12192000" cy="12089423"/>
          </a:xfrm>
          <a:prstGeom prst="rect">
            <a:avLst/>
          </a:prstGeom>
          <a:solidFill>
            <a:schemeClr val="accent1"/>
          </a:solidFill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7952B036-6FD5-1FEE-196B-5E713D2DFDA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666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A" sz="9600" dirty="0"/>
              <a:t>Arthur McCarthy</a:t>
            </a:r>
          </a:p>
        </p:txBody>
      </p:sp>
    </p:spTree>
    <p:extLst>
      <p:ext uri="{BB962C8B-B14F-4D97-AF65-F5344CB8AC3E}">
        <p14:creationId xmlns:p14="http://schemas.microsoft.com/office/powerpoint/2010/main" val="11834105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B524A768-601B-AE83-AB82-394776687B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520696"/>
            <a:ext cx="12192000" cy="12089423"/>
          </a:xfrm>
          <a:prstGeom prst="rect">
            <a:avLst/>
          </a:prstGeom>
          <a:solidFill>
            <a:schemeClr val="accent1"/>
          </a:solidFill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7952B036-6FD5-1FEE-196B-5E713D2DFDA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666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A" sz="9600" dirty="0"/>
              <a:t>Claudia </a:t>
            </a:r>
            <a:r>
              <a:rPr lang="fr-CA" sz="9600" dirty="0" err="1"/>
              <a:t>Labbé</a:t>
            </a:r>
            <a:endParaRPr lang="fr-CA" sz="9600" dirty="0"/>
          </a:p>
        </p:txBody>
      </p:sp>
    </p:spTree>
    <p:extLst>
      <p:ext uri="{BB962C8B-B14F-4D97-AF65-F5344CB8AC3E}">
        <p14:creationId xmlns:p14="http://schemas.microsoft.com/office/powerpoint/2010/main" val="42192830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B524A768-601B-AE83-AB82-394776687B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520696"/>
            <a:ext cx="12192000" cy="12089423"/>
          </a:xfrm>
          <a:prstGeom prst="rect">
            <a:avLst/>
          </a:prstGeom>
          <a:solidFill>
            <a:schemeClr val="accent1"/>
          </a:solidFill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7952B036-6FD5-1FEE-196B-5E713D2DFDA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666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A" sz="9600" dirty="0"/>
              <a:t>Claudia Racine</a:t>
            </a:r>
          </a:p>
        </p:txBody>
      </p:sp>
    </p:spTree>
    <p:extLst>
      <p:ext uri="{BB962C8B-B14F-4D97-AF65-F5344CB8AC3E}">
        <p14:creationId xmlns:p14="http://schemas.microsoft.com/office/powerpoint/2010/main" val="28945627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B524A768-601B-AE83-AB82-394776687B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520696"/>
            <a:ext cx="12192000" cy="12089423"/>
          </a:xfrm>
          <a:prstGeom prst="rect">
            <a:avLst/>
          </a:prstGeom>
          <a:solidFill>
            <a:schemeClr val="accent1"/>
          </a:solidFill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7952B036-6FD5-1FEE-196B-5E713D2DFDA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666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A" sz="9600" dirty="0"/>
              <a:t>Margaret</a:t>
            </a:r>
          </a:p>
          <a:p>
            <a:pPr algn="ctr"/>
            <a:r>
              <a:rPr lang="fr-CA" sz="9600" dirty="0"/>
              <a:t>Bélanger-</a:t>
            </a:r>
            <a:r>
              <a:rPr lang="fr-CA" sz="9600" dirty="0" err="1"/>
              <a:t>Tosky</a:t>
            </a:r>
            <a:endParaRPr lang="fr-CA" sz="9600" dirty="0"/>
          </a:p>
        </p:txBody>
      </p:sp>
    </p:spTree>
    <p:extLst>
      <p:ext uri="{BB962C8B-B14F-4D97-AF65-F5344CB8AC3E}">
        <p14:creationId xmlns:p14="http://schemas.microsoft.com/office/powerpoint/2010/main" val="63225306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B524A768-601B-AE83-AB82-394776687B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520696"/>
            <a:ext cx="12192000" cy="12089423"/>
          </a:xfrm>
          <a:prstGeom prst="rect">
            <a:avLst/>
          </a:prstGeom>
          <a:solidFill>
            <a:schemeClr val="accent1"/>
          </a:solidFill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7952B036-6FD5-1FEE-196B-5E713D2DFDA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666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A" sz="9600" dirty="0"/>
              <a:t>Zacharie Deslauriers</a:t>
            </a:r>
          </a:p>
        </p:txBody>
      </p:sp>
    </p:spTree>
    <p:extLst>
      <p:ext uri="{BB962C8B-B14F-4D97-AF65-F5344CB8AC3E}">
        <p14:creationId xmlns:p14="http://schemas.microsoft.com/office/powerpoint/2010/main" val="300240576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B524A768-601B-AE83-AB82-394776687B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520696"/>
            <a:ext cx="12192000" cy="12089423"/>
          </a:xfrm>
          <a:prstGeom prst="rect">
            <a:avLst/>
          </a:prstGeom>
          <a:solidFill>
            <a:schemeClr val="accent1"/>
          </a:solidFill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7952B036-6FD5-1FEE-196B-5E713D2DFDA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666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A" sz="9600" dirty="0"/>
              <a:t>Pascale Bélanger</a:t>
            </a:r>
          </a:p>
        </p:txBody>
      </p:sp>
    </p:spTree>
    <p:extLst>
      <p:ext uri="{BB962C8B-B14F-4D97-AF65-F5344CB8AC3E}">
        <p14:creationId xmlns:p14="http://schemas.microsoft.com/office/powerpoint/2010/main" val="643231277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99</TotalTime>
  <Words>123</Words>
  <Application>Microsoft Office PowerPoint</Application>
  <PresentationFormat>Grand écran</PresentationFormat>
  <Paragraphs>21</Paragraphs>
  <Slides>13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13</vt:i4>
      </vt:variant>
    </vt:vector>
  </HeadingPairs>
  <TitlesOfParts>
    <vt:vector size="17" baseType="lpstr">
      <vt:lpstr>Arial</vt:lpstr>
      <vt:lpstr>Calibri</vt:lpstr>
      <vt:lpstr>Calibri Light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moi ici</dc:creator>
  <cp:lastModifiedBy>moi ici</cp:lastModifiedBy>
  <cp:revision>8</cp:revision>
  <dcterms:created xsi:type="dcterms:W3CDTF">2022-12-30T19:15:39Z</dcterms:created>
  <dcterms:modified xsi:type="dcterms:W3CDTF">2022-12-30T21:00:53Z</dcterms:modified>
</cp:coreProperties>
</file>