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  <p:sldId id="332" r:id="rId4"/>
    <p:sldId id="256" r:id="rId5"/>
    <p:sldId id="257" r:id="rId6"/>
    <p:sldId id="260" r:id="rId7"/>
    <p:sldId id="258" r:id="rId8"/>
    <p:sldId id="284" r:id="rId9"/>
    <p:sldId id="261" r:id="rId10"/>
    <p:sldId id="291" r:id="rId11"/>
    <p:sldId id="337" r:id="rId12"/>
    <p:sldId id="259" r:id="rId13"/>
    <p:sldId id="262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F40E1A4A-E5F4-432A-96E1-37CB6D52BE6D}">
          <p14:sldIdLst>
            <p14:sldId id="333"/>
            <p14:sldId id="334"/>
            <p14:sldId id="332"/>
            <p14:sldId id="256"/>
            <p14:sldId id="257"/>
            <p14:sldId id="260"/>
            <p14:sldId id="258"/>
            <p14:sldId id="284"/>
            <p14:sldId id="261"/>
            <p14:sldId id="291"/>
            <p14:sldId id="337"/>
            <p14:sldId id="259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9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C764B4-CCD1-1C66-D65B-13D89C5E68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B2D606-D4DB-464E-EF0D-155854AAA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0EC9DB-154A-D2E7-C71D-1033D02A5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9DDA44-3A1E-E60C-44E3-D7387CA0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7F663A-4D23-C8E1-DC7B-7E8F0F239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02485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E3AA69-A0ED-3AD1-F248-BDA0898FB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EDDE3C4-9EB0-B4A6-B429-0B920171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0B49BC-BF47-65DC-04CB-A7B49051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39E325-2190-8965-4DA1-1F38E4EC8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66B148-C4CC-0903-29B8-AB2F6BFE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3398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107D512-7068-CD4C-884C-F8FD6C4C45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1108E1F-6853-E2A8-6B94-1665F1986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E0E2CC-2F75-79A5-038D-75568F5AE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3A4FA4-3584-592C-0CB1-A1A0A61CD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F422C-02CC-3776-C8CD-72EBA1F49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43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306A0C-CC91-35B0-0CDE-51032217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681E33-5EAC-9E20-CF38-4F98EF2FC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89E397-69A6-E993-1DFB-9BCF4A72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E05AD7-DF2D-DAFC-D74D-946031747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932DD7-E691-6DD9-1709-446BCC8F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2704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8C8D2F-E0BA-8539-AC00-91C3A6D75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00426B-D1FA-4EFE-E4C9-DC59F9EA9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29DC02-F9CF-5AD5-DBA1-97D805EA7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A00FC9-C7E8-8B68-1E30-2CB793A2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CECA35-4696-A89C-B1E1-26BA55F6C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829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0DE81F-3EFF-5C9E-F00F-F2D252976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3A8D9E-941B-4DFA-72C4-7B0CF97C5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2CDFA5-6823-7A69-712D-C5FE2DC26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52D5DE-A8D6-A946-BF7D-85626C7E6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54AD62-EAF7-2404-46CB-7722ED80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9A5ABC-A9B2-4E9B-C454-BE4595B7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117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FBF799-EB29-203B-7C23-11EF99CA1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358106-2DB2-FC8A-EE0A-2A66313DF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E9F1FD1-59B5-B56C-6665-F94C61573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6D9C84-83D1-F89F-5D35-E047D8363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62F204-F467-70D3-4EE6-F6B15AD42F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27DAEB4-A420-BFCC-5EA9-49D13EDC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8D7BB34-9C35-0178-3705-1C1604956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4A14764-2194-8D58-8E59-4E4A0FF04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7665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3858F5-BB25-588D-06FE-0B8D3210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99FF0AD-9639-1536-AC71-86B687DD2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3FB9DF-B67F-39F8-4D1F-475EDFEC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42CB767-30C5-01DA-1881-925F3C2B4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67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42762FB-3A50-224C-4B64-D6D3D4F73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6195494-6399-30DF-BF51-48AEE27B4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EC6028-AE03-0F48-9D92-850699CB5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094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79806-3478-F81E-E9E0-02413C375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2AD08E-093E-A6EB-13F7-09535EC6E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DB4E13-12BB-A6B5-A636-800ABB848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5D3BC9-034A-6916-CA58-FB34FA21D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618FB3-72E1-B877-0BB6-16DD74DA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C3F893D-F05B-9DE2-ECCB-7D8E6E28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257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4A51F8-CC60-6D2E-5963-F4EFD4856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EECD0B-C2B9-E20D-0782-0CA9FCE48C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8EF16F-E41F-E72B-DE2E-A2E19F479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BAF173F-9974-E14E-1E38-7E1D6918C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BADB86-AE5B-B6B2-5262-810A0B862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4F5E7E-14B0-B220-2C0F-8BB84955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2948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5C4A65-24F9-8D90-ABF0-E7897342F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3E1026-FEEA-2B2D-E6F4-E5407EB8D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836878-8EFD-7564-7BA2-CAD169893F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F96780-268E-E522-772C-51F78573C4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622456-A2C4-6BD1-2463-C0BF868CF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722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DO... DOU-DOUDOU!</a:t>
            </a:r>
          </a:p>
        </p:txBody>
      </p:sp>
    </p:spTree>
    <p:extLst>
      <p:ext uri="{BB962C8B-B14F-4D97-AF65-F5344CB8AC3E}">
        <p14:creationId xmlns:p14="http://schemas.microsoft.com/office/powerpoint/2010/main" val="182483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Mes aïeux</a:t>
            </a:r>
            <a:br>
              <a:rPr lang="fr-CA" sz="9600" dirty="0"/>
            </a:br>
            <a:r>
              <a:rPr lang="fr-CA" sz="9600" dirty="0"/>
              <a:t>Dégénérations</a:t>
            </a:r>
          </a:p>
        </p:txBody>
      </p:sp>
    </p:spTree>
    <p:extLst>
      <p:ext uri="{BB962C8B-B14F-4D97-AF65-F5344CB8AC3E}">
        <p14:creationId xmlns:p14="http://schemas.microsoft.com/office/powerpoint/2010/main" val="4140402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La bottine souriante</a:t>
            </a:r>
          </a:p>
          <a:p>
            <a:pPr algn="ctr"/>
            <a:r>
              <a:rPr lang="fr-CA" sz="9600" dirty="0"/>
              <a:t>Le p’tit porte clé</a:t>
            </a:r>
          </a:p>
        </p:txBody>
      </p:sp>
    </p:spTree>
    <p:extLst>
      <p:ext uri="{BB962C8B-B14F-4D97-AF65-F5344CB8AC3E}">
        <p14:creationId xmlns:p14="http://schemas.microsoft.com/office/powerpoint/2010/main" val="242002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Opus</a:t>
            </a:r>
          </a:p>
          <a:p>
            <a:pPr algn="ctr"/>
            <a:r>
              <a:rPr lang="fr-CA" sz="9600" dirty="0"/>
              <a:t>Life </a:t>
            </a:r>
            <a:r>
              <a:rPr lang="fr-CA" sz="9600" dirty="0" err="1"/>
              <a:t>is</a:t>
            </a:r>
            <a:r>
              <a:rPr lang="fr-CA" sz="9600" dirty="0"/>
              <a:t> life</a:t>
            </a:r>
          </a:p>
        </p:txBody>
      </p:sp>
    </p:spTree>
    <p:extLst>
      <p:ext uri="{BB962C8B-B14F-4D97-AF65-F5344CB8AC3E}">
        <p14:creationId xmlns:p14="http://schemas.microsoft.com/office/powerpoint/2010/main" val="1828727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Axel F</a:t>
            </a:r>
          </a:p>
          <a:p>
            <a:pPr algn="ctr"/>
            <a:r>
              <a:rPr lang="fr-CA" sz="9600" dirty="0" err="1"/>
              <a:t>Crazy</a:t>
            </a:r>
            <a:r>
              <a:rPr lang="fr-CA" sz="9600" dirty="0"/>
              <a:t> </a:t>
            </a:r>
            <a:r>
              <a:rPr lang="fr-CA" sz="9600" dirty="0" err="1"/>
              <a:t>Frog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4120787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3200" dirty="0"/>
              <a:t>À Tour de rôle, une personne doit faire deviner la chanson en FREDONNANT des « DOU » et une autre doit tenter de nommer le titre. Une fois la chanson trouvée, la personne qui faisait deviner se place devant l’écran et devine la suivante.</a:t>
            </a:r>
          </a:p>
          <a:p>
            <a:pPr algn="ctr"/>
            <a:br>
              <a:rPr lang="fr-CA" sz="3200" dirty="0"/>
            </a:br>
            <a:r>
              <a:rPr lang="fr-CA" sz="3200" dirty="0"/>
              <a:t>Pour la personne qui devine, interdit de regarder l’écran.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ON NE SOUFLE PAS DANS LA SALLE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2 minutes par équipe pour un maximum de 10 chansons, 1 point/chanson</a:t>
            </a:r>
            <a:br>
              <a:rPr lang="fr-CA" sz="3200" dirty="0"/>
            </a:br>
            <a:r>
              <a:rPr lang="fr-CA" sz="3200" dirty="0"/>
              <a:t>Vous pouvez passer une réponse, mais impossible de revenir ensuite.</a:t>
            </a:r>
          </a:p>
        </p:txBody>
      </p:sp>
    </p:spTree>
    <p:extLst>
      <p:ext uri="{BB962C8B-B14F-4D97-AF65-F5344CB8AC3E}">
        <p14:creationId xmlns:p14="http://schemas.microsoft.com/office/powerpoint/2010/main" val="3904788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Prêts?</a:t>
            </a:r>
          </a:p>
        </p:txBody>
      </p:sp>
    </p:spTree>
    <p:extLst>
      <p:ext uri="{BB962C8B-B14F-4D97-AF65-F5344CB8AC3E}">
        <p14:creationId xmlns:p14="http://schemas.microsoft.com/office/powerpoint/2010/main" val="347682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Lady Gaga</a:t>
            </a:r>
          </a:p>
          <a:p>
            <a:pPr algn="ctr"/>
            <a:r>
              <a:rPr lang="fr-CA" sz="9600" dirty="0"/>
              <a:t>Bad Romance</a:t>
            </a:r>
          </a:p>
        </p:txBody>
      </p:sp>
    </p:spTree>
    <p:extLst>
      <p:ext uri="{BB962C8B-B14F-4D97-AF65-F5344CB8AC3E}">
        <p14:creationId xmlns:p14="http://schemas.microsoft.com/office/powerpoint/2010/main" val="3398582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Chanson thème</a:t>
            </a:r>
            <a:br>
              <a:rPr lang="fr-CA" sz="9600" dirty="0"/>
            </a:br>
            <a:r>
              <a:rPr lang="fr-CA" sz="9600" dirty="0"/>
              <a:t>Caillou</a:t>
            </a:r>
          </a:p>
        </p:txBody>
      </p:sp>
    </p:spTree>
    <p:extLst>
      <p:ext uri="{BB962C8B-B14F-4D97-AF65-F5344CB8AC3E}">
        <p14:creationId xmlns:p14="http://schemas.microsoft.com/office/powerpoint/2010/main" val="4139635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Les Colocs</a:t>
            </a:r>
          </a:p>
          <a:p>
            <a:pPr algn="ctr"/>
            <a:r>
              <a:rPr lang="fr-CA" sz="9600" dirty="0"/>
              <a:t>Julie</a:t>
            </a:r>
          </a:p>
        </p:txBody>
      </p:sp>
    </p:spTree>
    <p:extLst>
      <p:ext uri="{BB962C8B-B14F-4D97-AF65-F5344CB8AC3E}">
        <p14:creationId xmlns:p14="http://schemas.microsoft.com/office/powerpoint/2010/main" val="3063127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Michael Jackson</a:t>
            </a:r>
          </a:p>
          <a:p>
            <a:pPr algn="ctr"/>
            <a:r>
              <a:rPr lang="fr-CA" sz="9600" dirty="0"/>
              <a:t>Billie Jean</a:t>
            </a:r>
          </a:p>
        </p:txBody>
      </p:sp>
    </p:spTree>
    <p:extLst>
      <p:ext uri="{BB962C8B-B14F-4D97-AF65-F5344CB8AC3E}">
        <p14:creationId xmlns:p14="http://schemas.microsoft.com/office/powerpoint/2010/main" val="2658191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Steve</a:t>
            </a:r>
          </a:p>
          <a:p>
            <a:pPr algn="ctr"/>
            <a:r>
              <a:rPr lang="fr-CA" sz="9600" dirty="0"/>
              <a:t>Hey Baby</a:t>
            </a:r>
          </a:p>
        </p:txBody>
      </p:sp>
    </p:spTree>
    <p:extLst>
      <p:ext uri="{BB962C8B-B14F-4D97-AF65-F5344CB8AC3E}">
        <p14:creationId xmlns:p14="http://schemas.microsoft.com/office/powerpoint/2010/main" val="3319255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 err="1"/>
              <a:t>Eric</a:t>
            </a:r>
            <a:r>
              <a:rPr lang="fr-CA" sz="9600" dirty="0"/>
              <a:t> Lapointe</a:t>
            </a:r>
          </a:p>
          <a:p>
            <a:pPr algn="ctr"/>
            <a:r>
              <a:rPr lang="fr-CA" sz="9600" dirty="0"/>
              <a:t>Terre Promise</a:t>
            </a:r>
          </a:p>
          <a:p>
            <a:pPr algn="ctr"/>
            <a:r>
              <a:rPr lang="fr-CA" sz="9600" dirty="0"/>
              <a:t>(Poussé par le vent)</a:t>
            </a:r>
          </a:p>
        </p:txBody>
      </p:sp>
    </p:spTree>
    <p:extLst>
      <p:ext uri="{BB962C8B-B14F-4D97-AF65-F5344CB8AC3E}">
        <p14:creationId xmlns:p14="http://schemas.microsoft.com/office/powerpoint/2010/main" val="18637916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148</Words>
  <Application>Microsoft Office PowerPoint</Application>
  <PresentationFormat>Grand écran</PresentationFormat>
  <Paragraphs>27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moi ici</dc:creator>
  <cp:lastModifiedBy>moi ici</cp:lastModifiedBy>
  <cp:revision>12</cp:revision>
  <dcterms:created xsi:type="dcterms:W3CDTF">2022-12-30T19:15:39Z</dcterms:created>
  <dcterms:modified xsi:type="dcterms:W3CDTF">2023-01-01T00:45:22Z</dcterms:modified>
</cp:coreProperties>
</file>